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2" showSpecialPlsOnTitleSld="0" saveSubsetFonts="1" autoCompressPictures="0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6" r:id="rId2"/>
    <p:sldId id="257" r:id="rId3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0" autoAdjust="0"/>
    <p:restoredTop sz="83681" autoAdjust="0"/>
  </p:normalViewPr>
  <p:slideViewPr>
    <p:cSldViewPr snapToGrid="0">
      <p:cViewPr>
        <p:scale>
          <a:sx n="60" d="100"/>
          <a:sy n="60" d="100"/>
        </p:scale>
        <p:origin x="2045" y="34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xmlns="" id="{92EE5498-E8B1-9143-2C50-823CE183102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A183D458-A57F-ACBF-E3AA-30EBC7E6541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8519D9-AF4B-054D-9188-4FCFA975DA37}" type="datetimeFigureOut">
              <a:rPr lang="es-ES_tradnl" smtClean="0"/>
              <a:t>09/07/2026</a:t>
            </a:fld>
            <a:endParaRPr lang="es-ES_tradn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92140C06-8BBA-0C04-1420-F297C789053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3F2693B6-91C4-3A55-4432-B3A92BF0136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6110CA-6404-4D45-9541-489D503239E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833744757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2EAFBB-AAEE-6049-BEA3-961F4B2FA798}" type="datetimeFigureOut">
              <a:rPr lang="es-ES_tradnl" smtClean="0"/>
              <a:t>09/07/2026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6D24B2-C686-4E47-BBDD-0D5FDF18188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637653801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encabezado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B6D24B2-C686-4E47-BBDD-0D5FDF18188E}" type="slidenum">
              <a:rPr lang="es-ES_tradnl" smtClean="0"/>
              <a:t>2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387275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1505BF6-5303-FBFA-3FF6-43B81698EC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ES_tradn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12D6984C-D846-FF10-343B-AA6FAE4446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09974AD0-6B98-78B1-E932-D900334F33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365D2-67EC-0D4B-98FD-78577619F618}" type="datetime1">
              <a:rPr lang="es-MX" smtClean="0"/>
              <a:t>09/07/2026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14F100A3-A07B-5AE9-24DA-6DC63D6F3C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4F7D8E46-25CF-F44B-F066-17904CA18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C8B12-C941-9D45-83F6-D6E56AB69AD6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60840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145543F-B3A3-EA70-8581-716B27FC73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ES_tradn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E33607DF-ECA1-649A-B45E-1F4B8DF403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57728D3E-5BDA-ACA6-BB50-DE26D78741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490F1-E28F-9E4A-AAAC-06EC9AB93E8C}" type="datetime1">
              <a:rPr lang="es-MX" smtClean="0"/>
              <a:t>09/07/2026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0B21C108-8709-58F1-6843-0CE1FA7ED3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33C2E07E-2229-97E4-249C-31256F7CC3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C8B12-C941-9D45-83F6-D6E56AB69AD6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5376704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38C9E125-F5A9-0689-26A5-87DF3DA095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s-ES_tradn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4CD06568-300F-6494-EB30-F35EE1E327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965318B4-F2E5-25F8-780A-696613C025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63AC9-FBCD-7244-9EA3-A972BFDF8B2E}" type="datetime1">
              <a:rPr lang="es-MX" smtClean="0"/>
              <a:t>09/07/2026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607ACC81-06BE-CB9C-7221-8717293351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7E5F7AEE-4D9B-C421-7097-4C45AB798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C8B12-C941-9D45-83F6-D6E56AB69AD6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8973042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B440924-0F0E-5B06-B5A2-25E181ED5D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ES_tradn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D9CA55E0-8534-0DB2-8E58-4B2405A4FA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A75BF4F9-1DE7-6F4C-9057-EA7045A5DE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5C3C3-E9BA-8141-A9EB-517EF0CAC3EC}" type="datetime1">
              <a:rPr lang="es-MX" smtClean="0"/>
              <a:t>09/07/2026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75BF4827-CF3E-4EBB-4E42-F1D322B683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E82696C0-9288-98F0-245A-3B4151BFB9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C8B12-C941-9D45-83F6-D6E56AB69AD6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1242035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0ED45AA-6D2E-A6EB-24FB-BB81D4C0C5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ES_trad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5AA66AE5-ACE0-4571-C09A-51C8E55554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4380FCEB-54CB-C2A9-07DC-C399350622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8366A-2889-6C4D-B031-4A5EFECC7765}" type="datetime1">
              <a:rPr lang="es-MX" smtClean="0"/>
              <a:t>09/07/2026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A3B3D390-C10B-7018-A614-1A4C23ED26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3B1BF41F-38FD-5BB5-4114-3BBE9D5C3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C8B12-C941-9D45-83F6-D6E56AB69AD6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0844716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D89D8E2-9966-06E2-7082-325ED469F5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ES_tradn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3606DFAC-8908-F06F-65B3-326677330C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ES_tradn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FF00DBC7-612F-6135-DFF3-0DFEC03E30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ES_tradnl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6730AB49-1C40-7619-C6FE-48C3A5F72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46998-B526-FC40-9E14-0E808F28A107}" type="datetime1">
              <a:rPr lang="es-MX" smtClean="0"/>
              <a:t>09/07/2026</a:t>
            </a:fld>
            <a:endParaRPr lang="es-ES_tradn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A3005AD3-54F9-FAF6-A094-569C572C5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6C0BC8CA-824D-76C8-A7C9-0FBB73A63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C8B12-C941-9D45-83F6-D6E56AB69AD6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260719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84A5BBD-8ACF-E186-E8FD-7125AE51D7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s-ES_trad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BB4C7A0B-3E48-D3AB-A088-4CA09BD705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DFCDBC09-DC68-8E12-100F-21DEDE33A0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ES_tradn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4A462067-1B08-F853-2406-D8C7D3E276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497087FD-77A7-7696-B137-C96786AB14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ES_tradnl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2D3F5F61-DCCC-6878-EEE3-5406D442A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CF751-51A5-1A4C-9F5B-BB8B193717F6}" type="datetime1">
              <a:rPr lang="es-MX" smtClean="0"/>
              <a:t>09/07/2026</a:t>
            </a:fld>
            <a:endParaRPr lang="es-ES_tradnl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4FB1EACE-5B4E-C28C-D900-BB1C4B1945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1F6EA821-3F4B-2AA9-7142-038F79C34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C8B12-C941-9D45-83F6-D6E56AB69AD6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701286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933F6B6-51E0-CD56-D8EC-AE892A7E50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ES_tradn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0C82120F-31D7-BAB0-2DF9-19723FC28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77A67-4BD1-1042-A631-276E58EF84CB}" type="datetime1">
              <a:rPr lang="es-MX" smtClean="0"/>
              <a:t>09/07/2026</a:t>
            </a:fld>
            <a:endParaRPr lang="es-ES_tradn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A96BA54C-BE8E-3286-0338-2DB54B9A4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6FC89C2F-3AE9-6361-F047-7C4384A19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C8B12-C941-9D45-83F6-D6E56AB69AD6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54445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B9D17D4F-9D11-AAFD-5FAA-EB200279E9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167C1-0E8A-A047-B43C-0D6615198838}" type="datetime1">
              <a:rPr lang="es-MX" smtClean="0"/>
              <a:t>09/07/2026</a:t>
            </a:fld>
            <a:endParaRPr lang="es-ES_tradnl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355B8744-242A-8211-82D9-5E1D642C4F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CDD79B0C-E853-7375-C4A7-7E93CD0A67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C8B12-C941-9D45-83F6-D6E56AB69AD6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52516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AD9D0AE-6388-7073-E9AB-C58DA27D37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ES_tradn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9DC883BC-E460-F35A-5E8B-F48EB891E5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ES_tradn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F1E956D0-E5B4-BE41-F5C3-D79ADC55FB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AA45B603-C32A-E106-5AF6-9B019B863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CB6FE-BDCE-BF48-86A8-254E77878453}" type="datetime1">
              <a:rPr lang="es-MX" smtClean="0"/>
              <a:t>09/07/2026</a:t>
            </a:fld>
            <a:endParaRPr lang="es-ES_tradn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47841E8E-1BB9-8478-C5C7-04C3835D85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C03E36B1-B8A8-267A-EB2E-EB015DB556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C8B12-C941-9D45-83F6-D6E56AB69AD6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664452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35B0099-BFC2-386D-0425-F649098EB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ES_tradn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1A40D1A7-431D-BE57-7A89-2B97ECA298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15A77EDE-BEBD-9CA2-CE03-DE395F8B3B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7EC9A7CA-B700-8A01-81DC-CB4591A400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3144D-DE60-2C40-9F00-22E6B3617C3C}" type="datetime1">
              <a:rPr lang="es-MX" smtClean="0"/>
              <a:t>09/07/2026</a:t>
            </a:fld>
            <a:endParaRPr lang="es-ES_tradn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77DC5449-ABAA-5E29-65D6-40BB2C405C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875618FB-6A57-7400-CC35-62295A04B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C8B12-C941-9D45-83F6-D6E56AB69AD6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634773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91776DA4-3F5B-5555-7744-9B91A56C3E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ES_trad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97416445-A669-C198-A5A7-71C9536623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126BAA07-0880-CAE8-F5E1-5B795F3510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2D751E-EC10-164A-9382-E31137624696}" type="datetime1">
              <a:rPr lang="es-MX" smtClean="0"/>
              <a:t>09/07/2026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19654043-CBB6-D926-60DE-D64E1D1D6D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65895B3F-D396-C138-3529-5E1E910274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AC8B12-C941-9D45-83F6-D6E56AB69AD6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506597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FECD995-49EA-C91E-371C-AE962835A4B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_tradnl" dirty="0"/>
              <a:t>Título del trabajo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E379EA86-A0CD-682C-684F-A560237608E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_tradnl" dirty="0"/>
              <a:t>Autores: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983B3FB6-2F9D-0E23-F060-ED165F72D8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429000"/>
            <a:ext cx="3535571" cy="3228624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78B4AE8A-F01F-D996-8973-14D2F14FCF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49263" y="250007"/>
            <a:ext cx="1449037" cy="1482658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xmlns="" id="{9781672C-0578-96E8-9D49-989D71B523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7761" y="212823"/>
            <a:ext cx="2115627" cy="1422171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xmlns="" id="{A3A2556D-0261-6B34-06EB-231AF46616E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26833" y="212823"/>
            <a:ext cx="7028985" cy="1819079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xmlns="" id="{839CC202-FE82-8643-3DB9-44AA0B66BF95}"/>
              </a:ext>
            </a:extLst>
          </p:cNvPr>
          <p:cNvSpPr txBox="1"/>
          <p:nvPr/>
        </p:nvSpPr>
        <p:spPr>
          <a:xfrm>
            <a:off x="9991493" y="5519854"/>
            <a:ext cx="14496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/>
              <a:t>Fecha</a:t>
            </a:r>
          </a:p>
        </p:txBody>
      </p:sp>
    </p:spTree>
    <p:extLst>
      <p:ext uri="{BB962C8B-B14F-4D97-AF65-F5344CB8AC3E}">
        <p14:creationId xmlns:p14="http://schemas.microsoft.com/office/powerpoint/2010/main" val="28736997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68DE68B-B8B1-87EB-E937-0518B397783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77E1D309-C29D-D1D8-1523-81E6DFE31B3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_tradnl" dirty="0"/>
          </a:p>
        </p:txBody>
      </p:sp>
      <p:cxnSp>
        <p:nvCxnSpPr>
          <p:cNvPr id="5" name="Conector recto 4">
            <a:extLst>
              <a:ext uri="{FF2B5EF4-FFF2-40B4-BE49-F238E27FC236}">
                <a16:creationId xmlns:a16="http://schemas.microsoft.com/office/drawing/2014/main" xmlns="" id="{5B829B1E-9A44-7747-C726-1AB5F68B6E75}"/>
              </a:ext>
            </a:extLst>
          </p:cNvPr>
          <p:cNvCxnSpPr>
            <a:cxnSpLocks/>
          </p:cNvCxnSpPr>
          <p:nvPr/>
        </p:nvCxnSpPr>
        <p:spPr>
          <a:xfrm>
            <a:off x="673100" y="896437"/>
            <a:ext cx="10890250" cy="0"/>
          </a:xfrm>
          <a:prstGeom prst="line">
            <a:avLst/>
          </a:prstGeom>
          <a:ln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9434298D-3E77-257C-DA2E-D98249FA98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3094" y="174580"/>
            <a:ext cx="1023382" cy="68794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CAB42704-5CA1-82CE-BF11-5AEBBE872D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37409" y="64991"/>
            <a:ext cx="711414" cy="763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34230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7</Words>
  <Application>Microsoft Office PowerPoint</Application>
  <PresentationFormat>Panorámica</PresentationFormat>
  <Paragraphs>4</Paragraphs>
  <Slides>2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Tema de Office</vt:lpstr>
      <vt:lpstr>Título del trabajo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del trabajo</dc:title>
  <dc:creator>Lorena De Medina Salas</dc:creator>
  <cp:lastModifiedBy>Cuenta Microsoft</cp:lastModifiedBy>
  <cp:revision>3</cp:revision>
  <dcterms:created xsi:type="dcterms:W3CDTF">2026-07-10T01:30:21Z</dcterms:created>
  <dcterms:modified xsi:type="dcterms:W3CDTF">2026-07-10T02:02:24Z</dcterms:modified>
</cp:coreProperties>
</file>